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6" r:id="rId4"/>
    <p:sldMasterId id="2147483717" r:id="rId5"/>
    <p:sldMasterId id="2147483718" r:id="rId6"/>
    <p:sldMasterId id="214748371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Sofia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regular.fntdata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schemas.openxmlformats.org/officeDocument/2006/relationships/font" Target="fonts/Sofia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8c4c72e83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58c4c72e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803be127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803be127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803be127e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803be127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Area of the 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joined, we </a:t>
            </a:r>
            <a:r>
              <a:rPr lang="en"/>
              <a:t>literally</a:t>
            </a:r>
            <a:r>
              <a:rPr lang="en"/>
              <a:t> could not figure out how many containers we had shipped last month.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Incurring</a:t>
            </a:r>
            <a:r>
              <a:rPr lang="en"/>
              <a:t> charges because we were leaving containers at the port, we weren’t moving empty containers back to the port in time, we couldn’t close our financial books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entered manually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803be127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803be127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8c4c72e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8c4c72e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803be127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803be127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64744a387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64744a387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7bc67fe00_0_0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57bc67fe00_0_0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57bc67fe00_0_0:notes"/>
          <p:cNvSpPr txBox="1"/>
          <p:nvPr>
            <p:ph idx="12" type="sldNum"/>
          </p:nvPr>
        </p:nvSpPr>
        <p:spPr>
          <a:xfrm>
            <a:off x="3884612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57bc67fe00_0_0:notes"/>
          <p:cNvSpPr txBox="1"/>
          <p:nvPr>
            <p:ph idx="11" type="ftr"/>
          </p:nvPr>
        </p:nvSpPr>
        <p:spPr>
          <a:xfrm>
            <a:off x="0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8c4c72e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8c4c72e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803be1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803be1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803be127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803be12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803be12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803be12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If there is random noise in your inputs, there will be random noise in your model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If the error is not random - you can do some things to control for that.  But that is a seperate talk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803be12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803be12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803be127e_0_52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5803be127e_0_52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5803be127e_0_52:notes"/>
          <p:cNvSpPr txBox="1"/>
          <p:nvPr>
            <p:ph idx="11" type="ftr"/>
          </p:nvPr>
        </p:nvSpPr>
        <p:spPr>
          <a:xfrm>
            <a:off x="0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5803be127e_0_52:notes"/>
          <p:cNvSpPr txBox="1"/>
          <p:nvPr>
            <p:ph idx="12" type="sldNum"/>
          </p:nvPr>
        </p:nvSpPr>
        <p:spPr>
          <a:xfrm>
            <a:off x="3884612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803be127e_0_60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5803be127e_0_60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5803be127e_0_60:notes"/>
          <p:cNvSpPr txBox="1"/>
          <p:nvPr>
            <p:ph idx="11" type="ftr"/>
          </p:nvPr>
        </p:nvSpPr>
        <p:spPr>
          <a:xfrm>
            <a:off x="0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5803be127e_0_60:notes"/>
          <p:cNvSpPr txBox="1"/>
          <p:nvPr>
            <p:ph idx="12" type="sldNum"/>
          </p:nvPr>
        </p:nvSpPr>
        <p:spPr>
          <a:xfrm>
            <a:off x="3884612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">
  <p:cSld name="Cover Slide">
    <p:bg>
      <p:bgPr>
        <a:solidFill>
          <a:srgbClr val="D67CEB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-6576"/>
            <a:ext cx="9144000" cy="5145900"/>
          </a:xfrm>
          <a:prstGeom prst="rect">
            <a:avLst/>
          </a:prstGeom>
          <a:solidFill>
            <a:schemeClr val="lt1">
              <a:alpha val="411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533400" y="457200"/>
            <a:ext cx="640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533400" y="1371600"/>
            <a:ext cx="640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533400" y="171450"/>
            <a:ext cx="6400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1" name="Google Shape;61;p14"/>
          <p:cNvGrpSpPr/>
          <p:nvPr/>
        </p:nvGrpSpPr>
        <p:grpSpPr>
          <a:xfrm>
            <a:off x="-15239" y="-22941"/>
            <a:ext cx="9235436" cy="3197071"/>
            <a:chOff x="-15239" y="-30588"/>
            <a:chExt cx="9235436" cy="4262762"/>
          </a:xfrm>
        </p:grpSpPr>
        <p:pic>
          <p:nvPicPr>
            <p:cNvPr id="62" name="Google Shape;62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5239" y="-25882"/>
              <a:ext cx="6400797" cy="4258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819400" y="-30588"/>
              <a:ext cx="6400797" cy="4258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4"/>
          <p:cNvSpPr/>
          <p:nvPr/>
        </p:nvSpPr>
        <p:spPr>
          <a:xfrm>
            <a:off x="-15239" y="-33526"/>
            <a:ext cx="9250500" cy="51771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15239" y="2286000"/>
            <a:ext cx="9250500" cy="234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1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257550" y="2800350"/>
            <a:ext cx="0" cy="1371600"/>
          </a:xfrm>
          <a:prstGeom prst="straightConnector1">
            <a:avLst/>
          </a:prstGeom>
          <a:noFill/>
          <a:ln cap="flat" cmpd="sng" w="38100">
            <a:solidFill>
              <a:srgbClr val="37758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/>
          <p:nvPr/>
        </p:nvSpPr>
        <p:spPr>
          <a:xfrm>
            <a:off x="-17929" y="4629150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17929" y="2286000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5119"/>
            <a:ext cx="3257551" cy="179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1 Column">
  <p:cSld name="Content - 1 Colum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5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74852" y="742950"/>
            <a:ext cx="23013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560853" y="742950"/>
            <a:ext cx="23013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842775" y="742950"/>
            <a:ext cx="23013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1 Chart - Text Block Bottom">
  <p:cSld name="1_1 Chart - Text Block Bot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601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819806" y="57150"/>
            <a:ext cx="7866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 amt="95000"/>
          </a:blip>
          <a:srcRect b="0" l="0" r="0" t="0"/>
          <a:stretch/>
        </p:blipFill>
        <p:spPr>
          <a:xfrm>
            <a:off x="120320" y="83838"/>
            <a:ext cx="574016" cy="43051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>
            <p:ph idx="2" type="chart"/>
          </p:nvPr>
        </p:nvSpPr>
        <p:spPr>
          <a:xfrm>
            <a:off x="469900" y="860591"/>
            <a:ext cx="82170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57200" y="3886200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6"/>
          <p:cNvSpPr txBox="1"/>
          <p:nvPr/>
        </p:nvSpPr>
        <p:spPr>
          <a:xfrm>
            <a:off x="8673799" y="4864415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292" y="4655784"/>
            <a:ext cx="1318108" cy="5448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" y="598208"/>
            <a:ext cx="2289900" cy="342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290077" y="598208"/>
            <a:ext cx="2286000" cy="342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576078" y="598208"/>
            <a:ext cx="2286000" cy="342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858000" y="598208"/>
            <a:ext cx="2286000" cy="342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2 Column">
  <p:cSld name="Content - 2 Colum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0"/>
            <a:ext cx="9144000" cy="601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819806" y="57150"/>
            <a:ext cx="7866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 amt="95000"/>
          </a:blip>
          <a:srcRect b="0" l="0" r="0" t="0"/>
          <a:stretch/>
        </p:blipFill>
        <p:spPr>
          <a:xfrm>
            <a:off x="120320" y="83838"/>
            <a:ext cx="574016" cy="43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57200" y="857250"/>
            <a:ext cx="396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724400" y="857250"/>
            <a:ext cx="396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7"/>
          <p:cNvSpPr txBox="1"/>
          <p:nvPr/>
        </p:nvSpPr>
        <p:spPr>
          <a:xfrm>
            <a:off x="8673799" y="4864415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0410" y="4875220"/>
            <a:ext cx="1059823" cy="18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" y="598208"/>
            <a:ext cx="2289900" cy="342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290077" y="598208"/>
            <a:ext cx="2286000" cy="342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576078" y="598208"/>
            <a:ext cx="2286000" cy="342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6858000" y="598208"/>
            <a:ext cx="2286000" cy="342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">
  <p:cSld name="End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15239" y="-33526"/>
            <a:ext cx="9250500" cy="5177100"/>
          </a:xfrm>
          <a:prstGeom prst="rect">
            <a:avLst/>
          </a:prstGeom>
          <a:solidFill>
            <a:srgbClr val="377586">
              <a:alpha val="8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 txBox="1"/>
          <p:nvPr>
            <p:ph type="ctrTitle"/>
          </p:nvPr>
        </p:nvSpPr>
        <p:spPr>
          <a:xfrm>
            <a:off x="533400" y="457200"/>
            <a:ext cx="640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33400" y="1371600"/>
            <a:ext cx="640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533400" y="171450"/>
            <a:ext cx="6400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8"/>
          <p:cNvSpPr/>
          <p:nvPr/>
        </p:nvSpPr>
        <p:spPr>
          <a:xfrm>
            <a:off x="-15239" y="-33526"/>
            <a:ext cx="9250500" cy="4662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1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-17929" y="4574286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113" y="701802"/>
            <a:ext cx="7987284" cy="3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verview Slide">
  <p:cSld name="Overview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-15239" y="0"/>
            <a:ext cx="9159300" cy="51435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/>
          <p:nvPr/>
        </p:nvSpPr>
        <p:spPr>
          <a:xfrm rot="5400000">
            <a:off x="2379748" y="-1617750"/>
            <a:ext cx="5146500" cy="838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1041875" y="114300"/>
            <a:ext cx="76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1041875" y="870885"/>
            <a:ext cx="7632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 rot="5400000">
            <a:off x="47062" y="709398"/>
            <a:ext cx="1475700" cy="456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9"/>
          <p:cNvSpPr/>
          <p:nvPr/>
        </p:nvSpPr>
        <p:spPr>
          <a:xfrm rot="5400000">
            <a:off x="98811" y="1985913"/>
            <a:ext cx="1372200" cy="456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 rot="5400000">
            <a:off x="98715" y="3210257"/>
            <a:ext cx="13716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9"/>
          <p:cNvSpPr/>
          <p:nvPr/>
        </p:nvSpPr>
        <p:spPr>
          <a:xfrm rot="5400000">
            <a:off x="127215" y="4463550"/>
            <a:ext cx="1314600" cy="456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98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 - 1 Column - SectioningSlide">
  <p:cSld name="1_Content - 1 Column - Sectioning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153629" y="252628"/>
            <a:ext cx="45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fld id="{00000000-1234-1234-1234-123412341234}" type="slidenum"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">
  <p:cSld name="1 Imag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>
            <p:ph idx="2" type="pic"/>
          </p:nvPr>
        </p:nvSpPr>
        <p:spPr>
          <a:xfrm>
            <a:off x="457200" y="971550"/>
            <a:ext cx="8229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1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1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">
  <p:cSld name="3 Image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>
            <p:ph idx="2" type="pic"/>
          </p:nvPr>
        </p:nvSpPr>
        <p:spPr>
          <a:xfrm>
            <a:off x="4572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2"/>
          <p:cNvSpPr/>
          <p:nvPr>
            <p:ph idx="3" type="pic"/>
          </p:nvPr>
        </p:nvSpPr>
        <p:spPr>
          <a:xfrm>
            <a:off x="32385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/>
          <p:nvPr>
            <p:ph idx="4" type="pic"/>
          </p:nvPr>
        </p:nvSpPr>
        <p:spPr>
          <a:xfrm>
            <a:off x="60198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mages">
  <p:cSld name="6 Image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>
            <p:ph idx="2" type="pic"/>
          </p:nvPr>
        </p:nvSpPr>
        <p:spPr>
          <a:xfrm>
            <a:off x="4572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3"/>
          <p:cNvSpPr/>
          <p:nvPr>
            <p:ph idx="3" type="pic"/>
          </p:nvPr>
        </p:nvSpPr>
        <p:spPr>
          <a:xfrm>
            <a:off x="32385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3"/>
          <p:cNvSpPr/>
          <p:nvPr>
            <p:ph idx="4" type="pic"/>
          </p:nvPr>
        </p:nvSpPr>
        <p:spPr>
          <a:xfrm>
            <a:off x="60198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3"/>
          <p:cNvSpPr/>
          <p:nvPr>
            <p:ph idx="5" type="pic"/>
          </p:nvPr>
        </p:nvSpPr>
        <p:spPr>
          <a:xfrm>
            <a:off x="4572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3"/>
          <p:cNvSpPr/>
          <p:nvPr>
            <p:ph idx="6" type="pic"/>
          </p:nvPr>
        </p:nvSpPr>
        <p:spPr>
          <a:xfrm>
            <a:off x="32385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3"/>
          <p:cNvSpPr/>
          <p:nvPr>
            <p:ph idx="7" type="pic"/>
          </p:nvPr>
        </p:nvSpPr>
        <p:spPr>
          <a:xfrm>
            <a:off x="60198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3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3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- 1 Text Block Bottom">
  <p:cSld name="1 Image - 1 Text Block Bot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457200" y="3674117"/>
            <a:ext cx="82296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24"/>
          <p:cNvSpPr/>
          <p:nvPr>
            <p:ph idx="2" type="pic"/>
          </p:nvPr>
        </p:nvSpPr>
        <p:spPr>
          <a:xfrm>
            <a:off x="457200" y="971550"/>
            <a:ext cx="82296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4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4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- 1 Text Block Top">
  <p:cSld name="1 Image - 1 Text Block Top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457200" y="971550"/>
            <a:ext cx="8229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5"/>
          <p:cNvSpPr/>
          <p:nvPr>
            <p:ph idx="2" type="pic"/>
          </p:nvPr>
        </p:nvSpPr>
        <p:spPr>
          <a:xfrm>
            <a:off x="457200" y="1914854"/>
            <a:ext cx="8229600" cy="2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25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5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 - 1 Text Block Top">
  <p:cSld name="2 Images - 1 Text Block Top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>
            <p:ph idx="2" type="pic"/>
          </p:nvPr>
        </p:nvSpPr>
        <p:spPr>
          <a:xfrm>
            <a:off x="448235" y="1866230"/>
            <a:ext cx="39624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26"/>
          <p:cNvSpPr/>
          <p:nvPr>
            <p:ph idx="3" type="pic"/>
          </p:nvPr>
        </p:nvSpPr>
        <p:spPr>
          <a:xfrm>
            <a:off x="4724400" y="1862401"/>
            <a:ext cx="39624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457200" y="971550"/>
            <a:ext cx="822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26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6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1 Text Block Bottom">
  <p:cSld name="3 Images - 1 Text Block Bottom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457199" y="3731714"/>
            <a:ext cx="8200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27"/>
          <p:cNvSpPr/>
          <p:nvPr>
            <p:ph idx="2" type="pic"/>
          </p:nvPr>
        </p:nvSpPr>
        <p:spPr>
          <a:xfrm>
            <a:off x="457200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27"/>
          <p:cNvSpPr/>
          <p:nvPr>
            <p:ph idx="3" type="pic"/>
          </p:nvPr>
        </p:nvSpPr>
        <p:spPr>
          <a:xfrm>
            <a:off x="3262031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7"/>
          <p:cNvSpPr/>
          <p:nvPr>
            <p:ph idx="4" type="pic"/>
          </p:nvPr>
        </p:nvSpPr>
        <p:spPr>
          <a:xfrm>
            <a:off x="6066863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1 Text Block Top">
  <p:cSld name="3 Images - 1 Text Block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>
            <p:ph idx="2" type="pic"/>
          </p:nvPr>
        </p:nvSpPr>
        <p:spPr>
          <a:xfrm>
            <a:off x="457200" y="1866230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8"/>
          <p:cNvSpPr/>
          <p:nvPr>
            <p:ph idx="3" type="pic"/>
          </p:nvPr>
        </p:nvSpPr>
        <p:spPr>
          <a:xfrm>
            <a:off x="3279289" y="1866230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28"/>
          <p:cNvSpPr/>
          <p:nvPr>
            <p:ph idx="4" type="pic"/>
          </p:nvPr>
        </p:nvSpPr>
        <p:spPr>
          <a:xfrm>
            <a:off x="6101378" y="1873088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457200" y="971550"/>
            <a:ext cx="822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28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8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3 Text Blocks Botom">
  <p:cSld name="3 Images - 3 Text Blocks Botom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457200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29"/>
          <p:cNvSpPr/>
          <p:nvPr>
            <p:ph idx="2" type="pic"/>
          </p:nvPr>
        </p:nvSpPr>
        <p:spPr>
          <a:xfrm>
            <a:off x="457200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3" type="body"/>
          </p:nvPr>
        </p:nvSpPr>
        <p:spPr>
          <a:xfrm>
            <a:off x="3262031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29"/>
          <p:cNvSpPr/>
          <p:nvPr>
            <p:ph idx="4" type="pic"/>
          </p:nvPr>
        </p:nvSpPr>
        <p:spPr>
          <a:xfrm>
            <a:off x="3262031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5" type="body"/>
          </p:nvPr>
        </p:nvSpPr>
        <p:spPr>
          <a:xfrm>
            <a:off x="6066863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29"/>
          <p:cNvSpPr/>
          <p:nvPr>
            <p:ph idx="6" type="pic"/>
          </p:nvPr>
        </p:nvSpPr>
        <p:spPr>
          <a:xfrm>
            <a:off x="6066863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29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9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">
  <p:cSld name="1 Char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>
            <p:ph idx="2" type="chart"/>
          </p:nvPr>
        </p:nvSpPr>
        <p:spPr>
          <a:xfrm>
            <a:off x="469900" y="971550"/>
            <a:ext cx="82170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30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30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 - Text Block Bottom">
  <p:cSld name="1 Chart - Text Block Botto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>
            <p:ph idx="2" type="chart"/>
          </p:nvPr>
        </p:nvSpPr>
        <p:spPr>
          <a:xfrm>
            <a:off x="469900" y="971550"/>
            <a:ext cx="8217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457200" y="3886200"/>
            <a:ext cx="8229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31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31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 - Text Block Top">
  <p:cSld name="1 Chart - Text Block Top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>
            <p:ph idx="2" type="chart"/>
          </p:nvPr>
        </p:nvSpPr>
        <p:spPr>
          <a:xfrm>
            <a:off x="482600" y="1870282"/>
            <a:ext cx="82170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469900" y="971549"/>
            <a:ext cx="8229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32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32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Text Block Top">
  <p:cSld name="2 Charts - Text Block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>
            <p:ph idx="2" type="chart"/>
          </p:nvPr>
        </p:nvSpPr>
        <p:spPr>
          <a:xfrm>
            <a:off x="482600" y="1870282"/>
            <a:ext cx="4013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469900" y="971550"/>
            <a:ext cx="8229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33"/>
          <p:cNvSpPr/>
          <p:nvPr>
            <p:ph idx="3" type="chart"/>
          </p:nvPr>
        </p:nvSpPr>
        <p:spPr>
          <a:xfrm>
            <a:off x="4673600" y="1867921"/>
            <a:ext cx="4013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33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3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1 Text Block Bottom">
  <p:cSld name="2 Charts - 1 Text Block Bot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/>
          <p:nvPr>
            <p:ph idx="2" type="chart"/>
          </p:nvPr>
        </p:nvSpPr>
        <p:spPr>
          <a:xfrm>
            <a:off x="469900" y="971550"/>
            <a:ext cx="4026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457199" y="3886200"/>
            <a:ext cx="821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34"/>
          <p:cNvSpPr/>
          <p:nvPr>
            <p:ph idx="3" type="chart"/>
          </p:nvPr>
        </p:nvSpPr>
        <p:spPr>
          <a:xfrm>
            <a:off x="4647899" y="971550"/>
            <a:ext cx="4026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34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4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2 Text Blocks Bottom">
  <p:cSld name="2 Charts - 2 Text Blocks Bottom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>
            <p:ph idx="2" type="chart"/>
          </p:nvPr>
        </p:nvSpPr>
        <p:spPr>
          <a:xfrm>
            <a:off x="469900" y="971157"/>
            <a:ext cx="40260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457199" y="3886200"/>
            <a:ext cx="4032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35"/>
          <p:cNvSpPr/>
          <p:nvPr>
            <p:ph idx="3" type="chart"/>
          </p:nvPr>
        </p:nvSpPr>
        <p:spPr>
          <a:xfrm>
            <a:off x="4647899" y="971157"/>
            <a:ext cx="40260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4" type="body"/>
          </p:nvPr>
        </p:nvSpPr>
        <p:spPr>
          <a:xfrm>
            <a:off x="4635198" y="3886200"/>
            <a:ext cx="4032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35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5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5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">
  <p:cSld name="Cover Slide">
    <p:bg>
      <p:bgPr>
        <a:solidFill>
          <a:srgbClr val="D67CEB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0" y="-6576"/>
            <a:ext cx="9144000" cy="5145900"/>
          </a:xfrm>
          <a:prstGeom prst="rect">
            <a:avLst/>
          </a:prstGeom>
          <a:solidFill>
            <a:schemeClr val="lt1">
              <a:alpha val="411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8"/>
          <p:cNvSpPr txBox="1"/>
          <p:nvPr>
            <p:ph type="ctrTitle"/>
          </p:nvPr>
        </p:nvSpPr>
        <p:spPr>
          <a:xfrm>
            <a:off x="533400" y="457200"/>
            <a:ext cx="640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1" type="subTitle"/>
          </p:nvPr>
        </p:nvSpPr>
        <p:spPr>
          <a:xfrm>
            <a:off x="533400" y="1371600"/>
            <a:ext cx="640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38"/>
          <p:cNvSpPr txBox="1"/>
          <p:nvPr>
            <p:ph idx="2" type="body"/>
          </p:nvPr>
        </p:nvSpPr>
        <p:spPr>
          <a:xfrm>
            <a:off x="533400" y="171450"/>
            <a:ext cx="6400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47" name="Google Shape;347;p38"/>
          <p:cNvGrpSpPr/>
          <p:nvPr/>
        </p:nvGrpSpPr>
        <p:grpSpPr>
          <a:xfrm>
            <a:off x="-15239" y="-22941"/>
            <a:ext cx="9235436" cy="3197071"/>
            <a:chOff x="-15239" y="-30588"/>
            <a:chExt cx="9235436" cy="4262762"/>
          </a:xfrm>
        </p:grpSpPr>
        <p:pic>
          <p:nvPicPr>
            <p:cNvPr id="348" name="Google Shape;348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5239" y="-25882"/>
              <a:ext cx="6400797" cy="4258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819400" y="-30588"/>
              <a:ext cx="6400797" cy="4258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8"/>
          <p:cNvSpPr/>
          <p:nvPr/>
        </p:nvSpPr>
        <p:spPr>
          <a:xfrm>
            <a:off x="-15239" y="-33526"/>
            <a:ext cx="9250500" cy="51771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-15239" y="2286000"/>
            <a:ext cx="9250500" cy="234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1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38"/>
          <p:cNvCxnSpPr/>
          <p:nvPr/>
        </p:nvCxnSpPr>
        <p:spPr>
          <a:xfrm>
            <a:off x="3257550" y="2800350"/>
            <a:ext cx="0" cy="1371600"/>
          </a:xfrm>
          <a:prstGeom prst="straightConnector1">
            <a:avLst/>
          </a:prstGeom>
          <a:noFill/>
          <a:ln cap="flat" cmpd="sng" w="38100">
            <a:solidFill>
              <a:srgbClr val="37758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38"/>
          <p:cNvSpPr/>
          <p:nvPr/>
        </p:nvSpPr>
        <p:spPr>
          <a:xfrm>
            <a:off x="-17929" y="4629150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-17929" y="2286000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5119"/>
            <a:ext cx="3257551" cy="179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1 Column">
  <p:cSld name="Content - 1 Colum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9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39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2274852" y="742950"/>
            <a:ext cx="23013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4560853" y="742950"/>
            <a:ext cx="23013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6842775" y="742950"/>
            <a:ext cx="23013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1 Chart - Text Block Bottom">
  <p:cSld name="1_1 Chart - Text Block Bottom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0" y="0"/>
            <a:ext cx="9144000" cy="601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819806" y="57150"/>
            <a:ext cx="7866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2">
            <a:alphaModFix amt="95000"/>
          </a:blip>
          <a:srcRect b="0" l="0" r="0" t="0"/>
          <a:stretch/>
        </p:blipFill>
        <p:spPr>
          <a:xfrm>
            <a:off x="120320" y="83838"/>
            <a:ext cx="574016" cy="4305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>
            <p:ph idx="2" type="chart"/>
          </p:nvPr>
        </p:nvSpPr>
        <p:spPr>
          <a:xfrm>
            <a:off x="469900" y="860591"/>
            <a:ext cx="82170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40"/>
          <p:cNvSpPr txBox="1"/>
          <p:nvPr>
            <p:ph idx="1" type="body"/>
          </p:nvPr>
        </p:nvSpPr>
        <p:spPr>
          <a:xfrm>
            <a:off x="457200" y="3886200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40"/>
          <p:cNvSpPr txBox="1"/>
          <p:nvPr/>
        </p:nvSpPr>
        <p:spPr>
          <a:xfrm>
            <a:off x="8673799" y="4864415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292" y="4655784"/>
            <a:ext cx="1318108" cy="54486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1" y="598208"/>
            <a:ext cx="2289900" cy="342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2290077" y="598208"/>
            <a:ext cx="2286000" cy="342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4576078" y="598208"/>
            <a:ext cx="2286000" cy="342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6858000" y="598208"/>
            <a:ext cx="2286000" cy="342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2 Column">
  <p:cSld name="Content - 2 Column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/>
          <p:nvPr/>
        </p:nvSpPr>
        <p:spPr>
          <a:xfrm>
            <a:off x="0" y="0"/>
            <a:ext cx="9144000" cy="601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1"/>
          <p:cNvSpPr txBox="1"/>
          <p:nvPr>
            <p:ph type="title"/>
          </p:nvPr>
        </p:nvSpPr>
        <p:spPr>
          <a:xfrm>
            <a:off x="819806" y="57150"/>
            <a:ext cx="7866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2">
            <a:alphaModFix amt="95000"/>
          </a:blip>
          <a:srcRect b="0" l="0" r="0" t="0"/>
          <a:stretch/>
        </p:blipFill>
        <p:spPr>
          <a:xfrm>
            <a:off x="120320" y="83838"/>
            <a:ext cx="574016" cy="43051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457200" y="857250"/>
            <a:ext cx="396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41"/>
          <p:cNvSpPr txBox="1"/>
          <p:nvPr>
            <p:ph idx="2" type="body"/>
          </p:nvPr>
        </p:nvSpPr>
        <p:spPr>
          <a:xfrm>
            <a:off x="4724400" y="857250"/>
            <a:ext cx="396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41"/>
          <p:cNvSpPr txBox="1"/>
          <p:nvPr/>
        </p:nvSpPr>
        <p:spPr>
          <a:xfrm>
            <a:off x="8673799" y="4864415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0410" y="4875220"/>
            <a:ext cx="1059823" cy="18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1" y="598208"/>
            <a:ext cx="2289900" cy="342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2290077" y="598208"/>
            <a:ext cx="2286000" cy="342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4576078" y="598208"/>
            <a:ext cx="2286000" cy="342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6858000" y="598208"/>
            <a:ext cx="2286000" cy="342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">
  <p:cSld name="End Slide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-15239" y="-33526"/>
            <a:ext cx="9250500" cy="5177100"/>
          </a:xfrm>
          <a:prstGeom prst="rect">
            <a:avLst/>
          </a:prstGeom>
          <a:solidFill>
            <a:srgbClr val="377586">
              <a:alpha val="8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2"/>
          <p:cNvSpPr txBox="1"/>
          <p:nvPr>
            <p:ph type="ctrTitle"/>
          </p:nvPr>
        </p:nvSpPr>
        <p:spPr>
          <a:xfrm>
            <a:off x="533400" y="457200"/>
            <a:ext cx="640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42"/>
          <p:cNvSpPr txBox="1"/>
          <p:nvPr>
            <p:ph idx="1" type="subTitle"/>
          </p:nvPr>
        </p:nvSpPr>
        <p:spPr>
          <a:xfrm>
            <a:off x="533400" y="1371600"/>
            <a:ext cx="640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erriweather Sans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42"/>
          <p:cNvSpPr txBox="1"/>
          <p:nvPr>
            <p:ph idx="2" type="body"/>
          </p:nvPr>
        </p:nvSpPr>
        <p:spPr>
          <a:xfrm>
            <a:off x="533400" y="171450"/>
            <a:ext cx="6400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42"/>
          <p:cNvSpPr/>
          <p:nvPr/>
        </p:nvSpPr>
        <p:spPr>
          <a:xfrm>
            <a:off x="-15239" y="-33526"/>
            <a:ext cx="9250500" cy="4662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1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2"/>
          <p:cNvSpPr/>
          <p:nvPr/>
        </p:nvSpPr>
        <p:spPr>
          <a:xfrm>
            <a:off x="-17929" y="4574286"/>
            <a:ext cx="9253200" cy="54900"/>
          </a:xfrm>
          <a:prstGeom prst="rect">
            <a:avLst/>
          </a:prstGeom>
          <a:solidFill>
            <a:srgbClr val="9DBAC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113" y="701802"/>
            <a:ext cx="7987284" cy="3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verview Slide">
  <p:cSld name="Overview Slid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/>
          <p:nvPr/>
        </p:nvSpPr>
        <p:spPr>
          <a:xfrm>
            <a:off x="-15239" y="0"/>
            <a:ext cx="9159300" cy="51435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3"/>
          <p:cNvSpPr/>
          <p:nvPr/>
        </p:nvSpPr>
        <p:spPr>
          <a:xfrm rot="5400000">
            <a:off x="2379748" y="-1617750"/>
            <a:ext cx="5146500" cy="838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041875" y="114300"/>
            <a:ext cx="763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 txBox="1"/>
          <p:nvPr>
            <p:ph idx="1" type="body"/>
          </p:nvPr>
        </p:nvSpPr>
        <p:spPr>
          <a:xfrm>
            <a:off x="1041875" y="870885"/>
            <a:ext cx="7632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43"/>
          <p:cNvSpPr/>
          <p:nvPr/>
        </p:nvSpPr>
        <p:spPr>
          <a:xfrm rot="5400000">
            <a:off x="47062" y="709398"/>
            <a:ext cx="1475700" cy="456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3"/>
          <p:cNvSpPr/>
          <p:nvPr/>
        </p:nvSpPr>
        <p:spPr>
          <a:xfrm rot="5400000">
            <a:off x="98811" y="1985913"/>
            <a:ext cx="1372200" cy="456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3"/>
          <p:cNvSpPr/>
          <p:nvPr/>
        </p:nvSpPr>
        <p:spPr>
          <a:xfrm rot="5400000">
            <a:off x="98715" y="3210257"/>
            <a:ext cx="13716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3"/>
          <p:cNvSpPr/>
          <p:nvPr/>
        </p:nvSpPr>
        <p:spPr>
          <a:xfrm rot="5400000">
            <a:off x="127215" y="4463550"/>
            <a:ext cx="1314600" cy="456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98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 - 1 Column - SectioningSlide">
  <p:cSld name="1_Content - 1 Column - SectioningSlide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4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153629" y="252628"/>
            <a:ext cx="45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fld id="{00000000-1234-1234-1234-123412341234}" type="slidenum"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1" name="Google Shape;4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">
  <p:cSld name="1 Imag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/>
          <p:nvPr>
            <p:ph idx="2" type="pic"/>
          </p:nvPr>
        </p:nvSpPr>
        <p:spPr>
          <a:xfrm>
            <a:off x="457200" y="971550"/>
            <a:ext cx="82296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45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5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5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5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5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">
  <p:cSld name="3 Image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>
            <p:ph idx="2" type="pic"/>
          </p:nvPr>
        </p:nvSpPr>
        <p:spPr>
          <a:xfrm>
            <a:off x="4572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46"/>
          <p:cNvSpPr/>
          <p:nvPr>
            <p:ph idx="3" type="pic"/>
          </p:nvPr>
        </p:nvSpPr>
        <p:spPr>
          <a:xfrm>
            <a:off x="32385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46"/>
          <p:cNvSpPr/>
          <p:nvPr>
            <p:ph idx="4" type="pic"/>
          </p:nvPr>
        </p:nvSpPr>
        <p:spPr>
          <a:xfrm>
            <a:off x="6019800" y="971550"/>
            <a:ext cx="2667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46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6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6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mages">
  <p:cSld name="6 Image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/>
          <p:nvPr>
            <p:ph idx="2" type="pic"/>
          </p:nvPr>
        </p:nvSpPr>
        <p:spPr>
          <a:xfrm>
            <a:off x="4572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47"/>
          <p:cNvSpPr/>
          <p:nvPr>
            <p:ph idx="3" type="pic"/>
          </p:nvPr>
        </p:nvSpPr>
        <p:spPr>
          <a:xfrm>
            <a:off x="32385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47"/>
          <p:cNvSpPr/>
          <p:nvPr>
            <p:ph idx="4" type="pic"/>
          </p:nvPr>
        </p:nvSpPr>
        <p:spPr>
          <a:xfrm>
            <a:off x="6019800" y="10287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47"/>
          <p:cNvSpPr/>
          <p:nvPr>
            <p:ph idx="5" type="pic"/>
          </p:nvPr>
        </p:nvSpPr>
        <p:spPr>
          <a:xfrm>
            <a:off x="4572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47"/>
          <p:cNvSpPr/>
          <p:nvPr>
            <p:ph idx="6" type="pic"/>
          </p:nvPr>
        </p:nvSpPr>
        <p:spPr>
          <a:xfrm>
            <a:off x="32385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47"/>
          <p:cNvSpPr/>
          <p:nvPr>
            <p:ph idx="7" type="pic"/>
          </p:nvPr>
        </p:nvSpPr>
        <p:spPr>
          <a:xfrm>
            <a:off x="6019800" y="2857500"/>
            <a:ext cx="2667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47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47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7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- 1 Text Block Bottom">
  <p:cSld name="1 Image - 1 Text Block Bottom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idx="1" type="body"/>
          </p:nvPr>
        </p:nvSpPr>
        <p:spPr>
          <a:xfrm>
            <a:off x="457200" y="3674117"/>
            <a:ext cx="82296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48"/>
          <p:cNvSpPr/>
          <p:nvPr>
            <p:ph idx="2" type="pic"/>
          </p:nvPr>
        </p:nvSpPr>
        <p:spPr>
          <a:xfrm>
            <a:off x="457200" y="971550"/>
            <a:ext cx="82296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48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8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8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- 1 Text Block Top">
  <p:cSld name="1 Image - 1 Text Block Top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idx="1" type="body"/>
          </p:nvPr>
        </p:nvSpPr>
        <p:spPr>
          <a:xfrm>
            <a:off x="457200" y="971550"/>
            <a:ext cx="8229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49"/>
          <p:cNvSpPr/>
          <p:nvPr>
            <p:ph idx="2" type="pic"/>
          </p:nvPr>
        </p:nvSpPr>
        <p:spPr>
          <a:xfrm>
            <a:off x="457200" y="1914854"/>
            <a:ext cx="8229600" cy="27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49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49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9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9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 - 1 Text Block Top">
  <p:cSld name="2 Images - 1 Text Block Top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/>
          <p:nvPr>
            <p:ph idx="2" type="pic"/>
          </p:nvPr>
        </p:nvSpPr>
        <p:spPr>
          <a:xfrm>
            <a:off x="448235" y="1866230"/>
            <a:ext cx="39624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50"/>
          <p:cNvSpPr/>
          <p:nvPr>
            <p:ph idx="3" type="pic"/>
          </p:nvPr>
        </p:nvSpPr>
        <p:spPr>
          <a:xfrm>
            <a:off x="4724400" y="1862401"/>
            <a:ext cx="39624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457200" y="971550"/>
            <a:ext cx="822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50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0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0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0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0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0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1 Text Block Bottom">
  <p:cSld name="3 Images - 1 Text Block Bottom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457199" y="3731714"/>
            <a:ext cx="82002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51"/>
          <p:cNvSpPr/>
          <p:nvPr>
            <p:ph idx="2" type="pic"/>
          </p:nvPr>
        </p:nvSpPr>
        <p:spPr>
          <a:xfrm>
            <a:off x="457200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51"/>
          <p:cNvSpPr/>
          <p:nvPr>
            <p:ph idx="3" type="pic"/>
          </p:nvPr>
        </p:nvSpPr>
        <p:spPr>
          <a:xfrm>
            <a:off x="3262031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51"/>
          <p:cNvSpPr/>
          <p:nvPr>
            <p:ph idx="4" type="pic"/>
          </p:nvPr>
        </p:nvSpPr>
        <p:spPr>
          <a:xfrm>
            <a:off x="6066863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51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51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1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1 Text Block Top">
  <p:cSld name="3 Images - 1 Text Block Top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2"/>
          <p:cNvSpPr/>
          <p:nvPr>
            <p:ph idx="2" type="pic"/>
          </p:nvPr>
        </p:nvSpPr>
        <p:spPr>
          <a:xfrm>
            <a:off x="457200" y="1866230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52"/>
          <p:cNvSpPr/>
          <p:nvPr>
            <p:ph idx="3" type="pic"/>
          </p:nvPr>
        </p:nvSpPr>
        <p:spPr>
          <a:xfrm>
            <a:off x="3279289" y="1866230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52"/>
          <p:cNvSpPr/>
          <p:nvPr>
            <p:ph idx="4" type="pic"/>
          </p:nvPr>
        </p:nvSpPr>
        <p:spPr>
          <a:xfrm>
            <a:off x="6101378" y="1873088"/>
            <a:ext cx="2590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52"/>
          <p:cNvSpPr txBox="1"/>
          <p:nvPr>
            <p:ph idx="1" type="body"/>
          </p:nvPr>
        </p:nvSpPr>
        <p:spPr>
          <a:xfrm>
            <a:off x="457200" y="971550"/>
            <a:ext cx="822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p52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p52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2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2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2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 - 3 Text Blocks Botom">
  <p:cSld name="3 Images - 3 Text Blocks Botom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457200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53"/>
          <p:cNvSpPr/>
          <p:nvPr>
            <p:ph idx="2" type="pic"/>
          </p:nvPr>
        </p:nvSpPr>
        <p:spPr>
          <a:xfrm>
            <a:off x="457200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3" type="body"/>
          </p:nvPr>
        </p:nvSpPr>
        <p:spPr>
          <a:xfrm>
            <a:off x="3262031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53"/>
          <p:cNvSpPr/>
          <p:nvPr>
            <p:ph idx="4" type="pic"/>
          </p:nvPr>
        </p:nvSpPr>
        <p:spPr>
          <a:xfrm>
            <a:off x="3262031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53"/>
          <p:cNvSpPr txBox="1"/>
          <p:nvPr>
            <p:ph idx="5" type="body"/>
          </p:nvPr>
        </p:nvSpPr>
        <p:spPr>
          <a:xfrm>
            <a:off x="6066863" y="3771899"/>
            <a:ext cx="2590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53"/>
          <p:cNvSpPr/>
          <p:nvPr>
            <p:ph idx="6" type="pic"/>
          </p:nvPr>
        </p:nvSpPr>
        <p:spPr>
          <a:xfrm>
            <a:off x="6066863" y="971550"/>
            <a:ext cx="2590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53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3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3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3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">
  <p:cSld name="1 Char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/>
          <p:nvPr>
            <p:ph idx="2" type="chart"/>
          </p:nvPr>
        </p:nvSpPr>
        <p:spPr>
          <a:xfrm>
            <a:off x="469900" y="971550"/>
            <a:ext cx="82170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54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4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54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4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4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4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4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 - Text Block Bottom">
  <p:cSld name="1 Chart - Text Block Bottom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>
            <p:ph idx="2" type="chart"/>
          </p:nvPr>
        </p:nvSpPr>
        <p:spPr>
          <a:xfrm>
            <a:off x="469900" y="971550"/>
            <a:ext cx="8217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55"/>
          <p:cNvSpPr txBox="1"/>
          <p:nvPr>
            <p:ph idx="1" type="body"/>
          </p:nvPr>
        </p:nvSpPr>
        <p:spPr>
          <a:xfrm>
            <a:off x="457200" y="3886200"/>
            <a:ext cx="8229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55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5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5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5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5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5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5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hart - Text Block Top">
  <p:cSld name="1 Chart - Text Block Top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/>
          <p:nvPr>
            <p:ph idx="2" type="chart"/>
          </p:nvPr>
        </p:nvSpPr>
        <p:spPr>
          <a:xfrm>
            <a:off x="482600" y="1870282"/>
            <a:ext cx="82170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56"/>
          <p:cNvSpPr txBox="1"/>
          <p:nvPr>
            <p:ph idx="1" type="body"/>
          </p:nvPr>
        </p:nvSpPr>
        <p:spPr>
          <a:xfrm>
            <a:off x="469900" y="971549"/>
            <a:ext cx="8229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56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6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56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6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6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Text Block Top">
  <p:cSld name="2 Charts - Text Block Top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7"/>
          <p:cNvSpPr/>
          <p:nvPr>
            <p:ph idx="2" type="chart"/>
          </p:nvPr>
        </p:nvSpPr>
        <p:spPr>
          <a:xfrm>
            <a:off x="482600" y="1870282"/>
            <a:ext cx="4013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57"/>
          <p:cNvSpPr txBox="1"/>
          <p:nvPr>
            <p:ph idx="1" type="body"/>
          </p:nvPr>
        </p:nvSpPr>
        <p:spPr>
          <a:xfrm>
            <a:off x="469900" y="971550"/>
            <a:ext cx="8229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1" name="Google Shape;581;p57"/>
          <p:cNvSpPr/>
          <p:nvPr>
            <p:ph idx="3" type="chart"/>
          </p:nvPr>
        </p:nvSpPr>
        <p:spPr>
          <a:xfrm>
            <a:off x="4673600" y="1867921"/>
            <a:ext cx="40131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2" name="Google Shape;582;p57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7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7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7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7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7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1 Text Block Bottom">
  <p:cSld name="2 Charts - 1 Text Block Bottom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>
            <p:ph idx="2" type="chart"/>
          </p:nvPr>
        </p:nvSpPr>
        <p:spPr>
          <a:xfrm>
            <a:off x="469900" y="971550"/>
            <a:ext cx="4026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3" name="Google Shape;593;p58"/>
          <p:cNvSpPr txBox="1"/>
          <p:nvPr>
            <p:ph idx="1" type="body"/>
          </p:nvPr>
        </p:nvSpPr>
        <p:spPr>
          <a:xfrm>
            <a:off x="457199" y="3886200"/>
            <a:ext cx="821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58"/>
          <p:cNvSpPr/>
          <p:nvPr>
            <p:ph idx="3" type="chart"/>
          </p:nvPr>
        </p:nvSpPr>
        <p:spPr>
          <a:xfrm>
            <a:off x="4647899" y="971550"/>
            <a:ext cx="4026000" cy="27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58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8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8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8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8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8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harts - 2 Text Blocks Bottom">
  <p:cSld name="2 Charts - 2 Text Blocks Bottom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9"/>
          <p:cNvSpPr/>
          <p:nvPr>
            <p:ph idx="2" type="chart"/>
          </p:nvPr>
        </p:nvSpPr>
        <p:spPr>
          <a:xfrm>
            <a:off x="469900" y="971157"/>
            <a:ext cx="40260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p59"/>
          <p:cNvSpPr txBox="1"/>
          <p:nvPr>
            <p:ph idx="1" type="body"/>
          </p:nvPr>
        </p:nvSpPr>
        <p:spPr>
          <a:xfrm>
            <a:off x="457199" y="3886200"/>
            <a:ext cx="4032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7" name="Google Shape;607;p59"/>
          <p:cNvSpPr/>
          <p:nvPr>
            <p:ph idx="3" type="chart"/>
          </p:nvPr>
        </p:nvSpPr>
        <p:spPr>
          <a:xfrm>
            <a:off x="4647899" y="971157"/>
            <a:ext cx="40260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59"/>
          <p:cNvSpPr txBox="1"/>
          <p:nvPr>
            <p:ph idx="4" type="body"/>
          </p:nvPr>
        </p:nvSpPr>
        <p:spPr>
          <a:xfrm>
            <a:off x="4635198" y="3886200"/>
            <a:ext cx="4032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erriweather Sans"/>
              <a:buChar char="◆"/>
              <a:defRPr b="0" i="0" sz="1200" u="none" cap="none" strike="noStrike">
                <a:solidFill>
                  <a:srgbClr val="7F7F7F"/>
                </a:solidFill>
                <a:latin typeface="Sofia"/>
                <a:ea typeface="Sofia"/>
                <a:cs typeface="Sofia"/>
                <a:sym typeface="Sof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9" name="Google Shape;609;p59"/>
          <p:cNvSpPr/>
          <p:nvPr/>
        </p:nvSpPr>
        <p:spPr>
          <a:xfrm>
            <a:off x="0" y="0"/>
            <a:ext cx="9144000" cy="742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9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59"/>
          <p:cNvSpPr/>
          <p:nvPr/>
        </p:nvSpPr>
        <p:spPr>
          <a:xfrm>
            <a:off x="0" y="742950"/>
            <a:ext cx="2289900" cy="57000"/>
          </a:xfrm>
          <a:prstGeom prst="rect">
            <a:avLst/>
          </a:prstGeom>
          <a:solidFill>
            <a:srgbClr val="D67C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2290076" y="742950"/>
            <a:ext cx="2286000" cy="57000"/>
          </a:xfrm>
          <a:prstGeom prst="rect">
            <a:avLst/>
          </a:prstGeom>
          <a:solidFill>
            <a:srgbClr val="81D1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9"/>
          <p:cNvSpPr/>
          <p:nvPr/>
        </p:nvSpPr>
        <p:spPr>
          <a:xfrm>
            <a:off x="4576078" y="742950"/>
            <a:ext cx="2286000" cy="57000"/>
          </a:xfrm>
          <a:prstGeom prst="rect">
            <a:avLst/>
          </a:prstGeom>
          <a:solidFill>
            <a:srgbClr val="C6D6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9"/>
          <p:cNvSpPr/>
          <p:nvPr/>
        </p:nvSpPr>
        <p:spPr>
          <a:xfrm>
            <a:off x="6858000" y="742950"/>
            <a:ext cx="2286000" cy="57000"/>
          </a:xfrm>
          <a:prstGeom prst="rect">
            <a:avLst/>
          </a:prstGeom>
          <a:solidFill>
            <a:srgbClr val="F8CF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9"/>
          <p:cNvSpPr txBox="1"/>
          <p:nvPr/>
        </p:nvSpPr>
        <p:spPr>
          <a:xfrm>
            <a:off x="8661653" y="4800376"/>
            <a:ext cx="452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85" y="114300"/>
            <a:ext cx="514349" cy="5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4692800"/>
            <a:ext cx="1234084" cy="41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0" name="Google Shape;620;p6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1" name="Google Shape;621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8" name="Google Shape;628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 type="secHead">
  <p:cSld name="SECTION_HEADER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/>
        </p:txBody>
      </p:sp>
      <p:sp>
        <p:nvSpPr>
          <p:cNvPr id="634" name="Google Shape;634;p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642" name="Google Shape;642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643" name="Google Shape;643;p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649" name="Google Shape;649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650" name="Google Shape;650;p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/>
        </p:txBody>
      </p:sp>
      <p:sp>
        <p:nvSpPr>
          <p:cNvPr id="653" name="Google Shape;653;p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9pPr>
          </a:lstStyle>
          <a:p/>
        </p:txBody>
      </p:sp>
      <p:sp>
        <p:nvSpPr>
          <p:cNvPr id="657" name="Google Shape;657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2" name="Google Shape;662;p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/>
          <p:nvPr>
            <p:ph type="title"/>
          </p:nvPr>
        </p:nvSpPr>
        <p:spPr>
          <a:xfrm>
            <a:off x="311700" y="1106125"/>
            <a:ext cx="85206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9pPr>
          </a:lstStyle>
          <a:p/>
        </p:txBody>
      </p:sp>
      <p:sp>
        <p:nvSpPr>
          <p:cNvPr id="665" name="Google Shape;665;p72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9845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&gt;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◆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3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" name="Google Shape;62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5" name="Google Shape;625;p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"/>
          <p:cNvSpPr txBox="1"/>
          <p:nvPr/>
        </p:nvSpPr>
        <p:spPr>
          <a:xfrm>
            <a:off x="4183700" y="3745050"/>
            <a:ext cx="484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/>
          </a:p>
        </p:txBody>
      </p:sp>
      <p:sp>
        <p:nvSpPr>
          <p:cNvPr id="672" name="Google Shape;672;p73"/>
          <p:cNvSpPr txBox="1"/>
          <p:nvPr/>
        </p:nvSpPr>
        <p:spPr>
          <a:xfrm>
            <a:off x="7443850" y="1211719"/>
            <a:ext cx="1294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@O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DSC</a:t>
            </a:r>
            <a:endParaRPr sz="1800"/>
          </a:p>
        </p:txBody>
      </p:sp>
      <p:sp>
        <p:nvSpPr>
          <p:cNvPr id="673" name="Google Shape;673;p73"/>
          <p:cNvSpPr txBox="1"/>
          <p:nvPr/>
        </p:nvSpPr>
        <p:spPr>
          <a:xfrm>
            <a:off x="491675" y="213056"/>
            <a:ext cx="532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SCIENCE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CONFERENCE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4" name="Google Shape;674;p73"/>
          <p:cNvSpPr txBox="1"/>
          <p:nvPr/>
        </p:nvSpPr>
        <p:spPr>
          <a:xfrm>
            <a:off x="3442400" y="4165819"/>
            <a:ext cx="5478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5" name="Google Shape;6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2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 Capacity</a:t>
            </a:r>
            <a:endParaRPr/>
          </a:p>
        </p:txBody>
      </p:sp>
      <p:sp>
        <p:nvSpPr>
          <p:cNvPr id="748" name="Google Shape;748;p82"/>
          <p:cNvSpPr txBox="1"/>
          <p:nvPr>
            <p:ph idx="1" type="body"/>
          </p:nvPr>
        </p:nvSpPr>
        <p:spPr>
          <a:xfrm>
            <a:off x="390650" y="971550"/>
            <a:ext cx="8322900" cy="362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How:</a:t>
            </a:r>
            <a:endParaRPr sz="1800"/>
          </a:p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Found a champion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ID the cause of the data issue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Transparent about the solution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Sometimes the best way to get an answer is to put out the wrong answer and see what happens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Continued automated Reporting </a:t>
            </a:r>
            <a:endParaRPr sz="1800"/>
          </a:p>
        </p:txBody>
      </p:sp>
      <p:pic>
        <p:nvPicPr>
          <p:cNvPr id="749" name="Google Shape;7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675" y="2756250"/>
            <a:ext cx="3696649" cy="1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3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&amp; Dray Data Issues Dashboard</a:t>
            </a:r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00" y="925571"/>
            <a:ext cx="53340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4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Ocean Supplier Issues Dashboard</a:t>
            </a:r>
            <a:endParaRPr/>
          </a:p>
        </p:txBody>
      </p:sp>
      <p:sp>
        <p:nvSpPr>
          <p:cNvPr id="761" name="Google Shape;761;p84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162"/>
            <a:ext cx="9143999" cy="37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Ocean Supplier Issues Dashboard</a:t>
            </a:r>
            <a:endParaRPr/>
          </a:p>
        </p:txBody>
      </p:sp>
      <p:sp>
        <p:nvSpPr>
          <p:cNvPr id="768" name="Google Shape;768;p85"/>
          <p:cNvSpPr txBox="1"/>
          <p:nvPr>
            <p:ph idx="1" type="body"/>
          </p:nvPr>
        </p:nvSpPr>
        <p:spPr>
          <a:xfrm>
            <a:off x="685800" y="971550"/>
            <a:ext cx="8084700" cy="362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838"/>
            <a:ext cx="9144001" cy="413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6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Supplier Issues Dashboard </a:t>
            </a:r>
            <a:endParaRPr/>
          </a:p>
        </p:txBody>
      </p:sp>
      <p:sp>
        <p:nvSpPr>
          <p:cNvPr id="775" name="Google Shape;775;p86"/>
          <p:cNvSpPr txBox="1"/>
          <p:nvPr>
            <p:ph idx="1" type="body"/>
          </p:nvPr>
        </p:nvSpPr>
        <p:spPr>
          <a:xfrm>
            <a:off x="390650" y="971550"/>
            <a:ext cx="8322900" cy="362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How:</a:t>
            </a:r>
            <a:endParaRPr sz="1800"/>
          </a:p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Found a champion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ID the causes of data issues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Minimize manual data entry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Override </a:t>
            </a:r>
            <a:r>
              <a:rPr lang="en" sz="1800"/>
              <a:t>Each Others</a:t>
            </a:r>
            <a:r>
              <a:rPr lang="en" sz="1800"/>
              <a:t>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Same column for two different meanings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Similar columns from multiple data sources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Allow for self service QA of inaccurate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Close partnerships with several stakeholders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Continued automated reporting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/>
          <p:nvPr/>
        </p:nvSpPr>
        <p:spPr>
          <a:xfrm>
            <a:off x="0" y="4652775"/>
            <a:ext cx="9144000" cy="490800"/>
          </a:xfrm>
          <a:prstGeom prst="rect">
            <a:avLst/>
          </a:prstGeom>
          <a:solidFill>
            <a:srgbClr val="3775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87"/>
          <p:cNvPicPr preferRelativeResize="0"/>
          <p:nvPr/>
        </p:nvPicPr>
        <p:blipFill rotWithShape="1">
          <a:blip r:embed="rId4">
            <a:alphaModFix/>
          </a:blip>
          <a:srcRect b="0" l="0" r="91713" t="17695"/>
          <a:stretch/>
        </p:blipFill>
        <p:spPr>
          <a:xfrm>
            <a:off x="8580600" y="4699275"/>
            <a:ext cx="528700" cy="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7"/>
          <p:cNvSpPr txBox="1"/>
          <p:nvPr>
            <p:ph idx="4294967295" type="body"/>
          </p:nvPr>
        </p:nvSpPr>
        <p:spPr>
          <a:xfrm>
            <a:off x="390650" y="3207400"/>
            <a:ext cx="8322900" cy="138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Kaitlin Andryauskas</a:t>
            </a:r>
            <a:endParaRPr sz="18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Manager, </a:t>
            </a:r>
            <a:r>
              <a:rPr lang="en" sz="1800"/>
              <a:t>Business</a:t>
            </a:r>
            <a:r>
              <a:rPr lang="en" sz="1800"/>
              <a:t> Intelligence </a:t>
            </a:r>
            <a:endParaRPr sz="18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kandryauskas@wayfair.com</a:t>
            </a:r>
            <a:endParaRPr sz="1800"/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https://www.linkedin.com/in/kaitlinandryauskas/</a:t>
            </a:r>
            <a:endParaRPr sz="18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83" name="Google Shape;78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025" y="942975"/>
            <a:ext cx="28003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C6CD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"/>
          <p:cNvSpPr txBox="1"/>
          <p:nvPr/>
        </p:nvSpPr>
        <p:spPr>
          <a:xfrm>
            <a:off x="3367050" y="2850025"/>
            <a:ext cx="54747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Improving Data Quality for Superior Results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April 30, 2019 | 5:00pm - 5:30pm | Open Data Science Conference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5"/>
          <p:cNvSpPr txBox="1"/>
          <p:nvPr>
            <p:ph type="ctrTitle"/>
          </p:nvPr>
        </p:nvSpPr>
        <p:spPr>
          <a:xfrm>
            <a:off x="533400" y="457200"/>
            <a:ext cx="6400800" cy="9144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5"/>
          <p:cNvSpPr txBox="1"/>
          <p:nvPr>
            <p:ph idx="1" type="subTitle"/>
          </p:nvPr>
        </p:nvSpPr>
        <p:spPr>
          <a:xfrm>
            <a:off x="533400" y="1371600"/>
            <a:ext cx="6400800" cy="857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5"/>
          <p:cNvSpPr txBox="1"/>
          <p:nvPr>
            <p:ph idx="2" type="body"/>
          </p:nvPr>
        </p:nvSpPr>
        <p:spPr>
          <a:xfrm>
            <a:off x="533400" y="171450"/>
            <a:ext cx="6400800" cy="285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450"/>
            <a:ext cx="9249875" cy="48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6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pic>
        <p:nvPicPr>
          <p:cNvPr id="696" name="Google Shape;6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3275"/>
            <a:ext cx="5425149" cy="30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25" y="825150"/>
            <a:ext cx="1048325" cy="10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6"/>
          <p:cNvSpPr txBox="1"/>
          <p:nvPr/>
        </p:nvSpPr>
        <p:spPr>
          <a:xfrm>
            <a:off x="5729475" y="965300"/>
            <a:ext cx="31797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School History Teacher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Energy Efficiency Program Evaluation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Grocery Analytics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Business Intelligence &amp; Supply Chain</a:t>
            </a:r>
            <a:endParaRPr sz="1800"/>
          </a:p>
        </p:txBody>
      </p:sp>
      <p:pic>
        <p:nvPicPr>
          <p:cNvPr id="699" name="Google Shape;69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925" y="3088100"/>
            <a:ext cx="1548300" cy="16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6"/>
          <p:cNvPicPr preferRelativeResize="0"/>
          <p:nvPr/>
        </p:nvPicPr>
        <p:blipFill rotWithShape="1">
          <a:blip r:embed="rId6">
            <a:alphaModFix/>
          </a:blip>
          <a:srcRect b="19868" l="0" r="0" t="21748"/>
          <a:stretch/>
        </p:blipFill>
        <p:spPr>
          <a:xfrm>
            <a:off x="1646250" y="876298"/>
            <a:ext cx="1548300" cy="90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6"/>
          <p:cNvPicPr preferRelativeResize="0"/>
          <p:nvPr/>
        </p:nvPicPr>
        <p:blipFill rotWithShape="1">
          <a:blip r:embed="rId7">
            <a:alphaModFix/>
          </a:blip>
          <a:srcRect b="35024" l="0" r="0" t="31227"/>
          <a:stretch/>
        </p:blipFill>
        <p:spPr>
          <a:xfrm>
            <a:off x="3442238" y="909485"/>
            <a:ext cx="2231125" cy="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7"/>
          <p:cNvSpPr/>
          <p:nvPr>
            <p:ph idx="2" type="pic"/>
          </p:nvPr>
        </p:nvSpPr>
        <p:spPr>
          <a:xfrm>
            <a:off x="448235" y="1866230"/>
            <a:ext cx="3962400" cy="2826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7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the Right Problem</a:t>
            </a:r>
            <a:endParaRPr/>
          </a:p>
        </p:txBody>
      </p:sp>
      <p:pic>
        <p:nvPicPr>
          <p:cNvPr id="708" name="Google Shape;7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50" y="900650"/>
            <a:ext cx="6912250" cy="38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Junk In, Junk Out</a:t>
            </a:r>
            <a:endParaRPr/>
          </a:p>
        </p:txBody>
      </p:sp>
      <p:pic>
        <p:nvPicPr>
          <p:cNvPr id="714" name="Google Shape;7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75" y="846150"/>
            <a:ext cx="4210050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00" y="2414013"/>
            <a:ext cx="1118275" cy="10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400" y="2414013"/>
            <a:ext cx="1118275" cy="10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8"/>
          <p:cNvSpPr/>
          <p:nvPr/>
        </p:nvSpPr>
        <p:spPr>
          <a:xfrm>
            <a:off x="1866425" y="2777925"/>
            <a:ext cx="4992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8"/>
          <p:cNvSpPr/>
          <p:nvPr/>
        </p:nvSpPr>
        <p:spPr>
          <a:xfrm>
            <a:off x="6836775" y="2777925"/>
            <a:ext cx="4992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9"/>
          <p:cNvSpPr/>
          <p:nvPr>
            <p:ph idx="2" type="pic"/>
          </p:nvPr>
        </p:nvSpPr>
        <p:spPr>
          <a:xfrm>
            <a:off x="448225" y="1189050"/>
            <a:ext cx="7709700" cy="3504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81000" lvl="0" marL="457200" rtl="0" algn="l">
              <a:spcBef>
                <a:spcPts val="2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Capacity Dashboards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International Supply Chain “Issues” Dashboard</a:t>
            </a:r>
            <a:endParaRPr sz="2400"/>
          </a:p>
        </p:txBody>
      </p:sp>
      <p:sp>
        <p:nvSpPr>
          <p:cNvPr id="724" name="Google Shape;724;p79"/>
          <p:cNvSpPr txBox="1"/>
          <p:nvPr>
            <p:ph type="title"/>
          </p:nvPr>
        </p:nvSpPr>
        <p:spPr>
          <a:xfrm>
            <a:off x="753209" y="57150"/>
            <a:ext cx="8017200" cy="57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Wayfair Examples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0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 Capacity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0"/>
          <p:cNvSpPr txBox="1"/>
          <p:nvPr/>
        </p:nvSpPr>
        <p:spPr>
          <a:xfrm>
            <a:off x="306019" y="988688"/>
            <a:ext cx="83685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Problem: No source of truth for how many cubic feet constitutes a full warehouse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700" y="1465556"/>
            <a:ext cx="5922601" cy="3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1"/>
          <p:cNvSpPr txBox="1"/>
          <p:nvPr>
            <p:ph type="title"/>
          </p:nvPr>
        </p:nvSpPr>
        <p:spPr>
          <a:xfrm>
            <a:off x="685800" y="82296"/>
            <a:ext cx="8084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 Capacity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1"/>
          <p:cNvSpPr txBox="1"/>
          <p:nvPr/>
        </p:nvSpPr>
        <p:spPr>
          <a:xfrm>
            <a:off x="341325" y="929831"/>
            <a:ext cx="8429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 </a:t>
            </a:r>
            <a:r>
              <a:rPr lang="en"/>
              <a:t>Automated Reporting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anyone can check to see how full we are this week</a:t>
            </a:r>
            <a:r>
              <a:rPr lang="en" sz="1400"/>
              <a:t>, and in the past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063" y="1248844"/>
            <a:ext cx="6931876" cy="35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75297C"/>
      </a:dk2>
      <a:lt2>
        <a:srgbClr val="EAE5EB"/>
      </a:lt2>
      <a:accent1>
        <a:srgbClr val="75277E"/>
      </a:accent1>
      <a:accent2>
        <a:srgbClr val="D57BEC"/>
      </a:accent2>
      <a:accent3>
        <a:srgbClr val="377586"/>
      </a:accent3>
      <a:accent4>
        <a:srgbClr val="C4D423"/>
      </a:accent4>
      <a:accent5>
        <a:srgbClr val="7FBE70"/>
      </a:accent5>
      <a:accent6>
        <a:srgbClr val="9CBAC2"/>
      </a:accent6>
      <a:hlink>
        <a:srgbClr val="D57BEC"/>
      </a:hlink>
      <a:folHlink>
        <a:srgbClr val="007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75297C"/>
      </a:dk2>
      <a:lt2>
        <a:srgbClr val="EAE5EB"/>
      </a:lt2>
      <a:accent1>
        <a:srgbClr val="75277E"/>
      </a:accent1>
      <a:accent2>
        <a:srgbClr val="D57BEC"/>
      </a:accent2>
      <a:accent3>
        <a:srgbClr val="377586"/>
      </a:accent3>
      <a:accent4>
        <a:srgbClr val="C4D423"/>
      </a:accent4>
      <a:accent5>
        <a:srgbClr val="7FBE70"/>
      </a:accent5>
      <a:accent6>
        <a:srgbClr val="9CBAC2"/>
      </a:accent6>
      <a:hlink>
        <a:srgbClr val="D57BEC"/>
      </a:hlink>
      <a:folHlink>
        <a:srgbClr val="007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